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sldIdLst>
    <p:sldId id="302" r:id="rId2"/>
    <p:sldId id="327" r:id="rId3"/>
    <p:sldId id="303" r:id="rId4"/>
    <p:sldId id="304" r:id="rId5"/>
    <p:sldId id="305" r:id="rId6"/>
    <p:sldId id="306" r:id="rId7"/>
    <p:sldId id="307" r:id="rId8"/>
    <p:sldId id="339" r:id="rId9"/>
    <p:sldId id="336" r:id="rId10"/>
    <p:sldId id="337" r:id="rId11"/>
    <p:sldId id="338" r:id="rId12"/>
    <p:sldId id="308" r:id="rId13"/>
    <p:sldId id="309" r:id="rId14"/>
    <p:sldId id="310" r:id="rId15"/>
    <p:sldId id="311" r:id="rId16"/>
    <p:sldId id="31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4728" autoAdjust="0"/>
  </p:normalViewPr>
  <p:slideViewPr>
    <p:cSldViewPr snapToGrid="0">
      <p:cViewPr varScale="1">
        <p:scale>
          <a:sx n="103" d="100"/>
          <a:sy n="103" d="100"/>
        </p:scale>
        <p:origin x="3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1A4E1B-CE1A-4680-B3F9-72E261590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6756EDB-77C5-471A-8BCC-3E418774AFCF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4343400"/>
            <a:ext cx="46101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747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F00555D-6440-437B-901E-3456501C9EB1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023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94951FF-34BF-46FC-A58D-F59C99886723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687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649133E-45DA-4A45-8785-4BD5FA86F7C6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306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8219155-BC0C-4EF2-826D-95559C180E68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059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29B370F-5D6D-4959-932B-19944B8FF72C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786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1E76E4F-A5DE-4F92-A3FC-FD5D69D76561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243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EC9D20A-B6B8-4C73-A805-4293769B1C6C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281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38261A2-4AE5-4528-81C2-9EF7BF0B7C87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110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FA8F-D97E-44BD-BB1D-28ABDDF9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6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D8F-143F-45E5-8167-EE425F7FE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AA0DD-3824-4C69-8F5F-6594CF4DA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2F4E-810D-4479-AB4C-CBBBE505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6DA0-4CC3-4CA7-AE20-943D771C2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5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489A-8388-43AE-982E-42FD02877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2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5E6D-6F9C-4434-874D-07806DA4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7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355F-4022-44ED-936D-8994A228C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624C6-A5F0-4025-8A58-4D5A2A0EF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4866-E13C-4A27-A6BC-8687B9D3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FA43-C779-4B47-8C44-EDCCBAC49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8D91-A560-4FE2-98F8-D1EC6593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FDBAA17-6481-4843-8404-DE876E455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50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videos\CH4_Greece\ODYSSEUS_RETURNS_HOME.asf" TargetMode="External"/><Relationship Id="rId1" Type="http://schemas.microsoft.com/office/2007/relationships/media" Target="file:///C:\videos\CH4_Greece\ODYSSEUS_RETURNS_HOME.asf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4jk5kavy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867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3300"/>
                </a:solidFill>
              </a:rPr>
              <a:t>Greek Culture and Art</a:t>
            </a:r>
          </a:p>
        </p:txBody>
      </p:sp>
      <p:pic>
        <p:nvPicPr>
          <p:cNvPr id="125955" name="Picture 3" descr="lattimore-homer_illi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0306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 descr="HomersOdyss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648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5" descr="Ho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4" name="Picture 4" descr="mycenae_agamem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0"/>
            <a:ext cx="6367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aDeathofAgamem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0"/>
            <a:ext cx="63436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444625" y="5284788"/>
            <a:ext cx="6342063" cy="701675"/>
          </a:xfrm>
          <a:prstGeom prst="rect">
            <a:avLst/>
          </a:prstGeom>
          <a:solidFill>
            <a:schemeClr val="tx1">
              <a:alpha val="50999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Death of Agamemnon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724400" cy="6858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smtClean="0"/>
              <a:t>The Movie Troy</a:t>
            </a:r>
            <a:br>
              <a:rPr lang="en-US" sz="5400" smtClean="0"/>
            </a:br>
            <a:r>
              <a:rPr lang="en-US" sz="5400" smtClean="0"/>
              <a:t>Based on </a:t>
            </a:r>
            <a:r>
              <a:rPr lang="en-US" sz="5400" i="1" smtClean="0"/>
              <a:t>The Illiad</a:t>
            </a:r>
            <a:br>
              <a:rPr lang="en-US" sz="5400" i="1" smtClean="0"/>
            </a:br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>
                <a:solidFill>
                  <a:schemeClr val="folHlink"/>
                </a:solidFill>
              </a:rPr>
              <a:t>Brad Pitt as Achilles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540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pic>
        <p:nvPicPr>
          <p:cNvPr id="136196" name="Picture 4" descr="1_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063" y="228600"/>
            <a:ext cx="4452937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smtClean="0">
                <a:effectLst/>
              </a:rPr>
              <a:t>Paris, a Trojan prince, kidnaps Helen, the wife of the king of Sparta. </a:t>
            </a:r>
          </a:p>
          <a:p>
            <a:pPr eaLnBrk="1" hangingPunct="1">
              <a:defRPr/>
            </a:pPr>
            <a:r>
              <a:rPr lang="en-US" sz="4400" b="1" smtClean="0">
                <a:solidFill>
                  <a:srgbClr val="FFFF00"/>
                </a:solidFill>
              </a:rPr>
              <a:t>The Mycenaean Greeks lay siege to Troy for ten years, finally taking the city with the famous Trojan horse.</a:t>
            </a:r>
            <a:r>
              <a:rPr lang="en-US" sz="4400" b="1" smtClean="0">
                <a:solidFill>
                  <a:srgbClr val="FFFF00"/>
                </a:solidFill>
                <a:effectLst/>
              </a:rPr>
              <a:t> </a:t>
            </a:r>
          </a:p>
          <a:p>
            <a:pPr eaLnBrk="1" hangingPunct="1">
              <a:defRPr/>
            </a:pPr>
            <a:r>
              <a:rPr lang="en-US" sz="4400" b="1" smtClean="0">
                <a:effectLst/>
              </a:rPr>
              <a:t> </a:t>
            </a:r>
            <a:r>
              <a:rPr lang="en-US" sz="4400" b="1" smtClean="0"/>
              <a:t>The </a:t>
            </a:r>
            <a:r>
              <a:rPr lang="en-US" sz="4400" b="1" i="1" smtClean="0"/>
              <a:t>Iliad</a:t>
            </a:r>
            <a:r>
              <a:rPr lang="en-US" sz="4400" b="1" i="1" smtClean="0">
                <a:effectLst/>
              </a:rPr>
              <a:t> – </a:t>
            </a:r>
            <a:r>
              <a:rPr lang="en-US" sz="4400" b="1" smtClean="0">
                <a:effectLst/>
              </a:rPr>
              <a:t>focuses on</a:t>
            </a:r>
            <a:r>
              <a:rPr lang="en-US" sz="4400" b="1" i="1" smtClean="0">
                <a:effectLst/>
              </a:rPr>
              <a:t> </a:t>
            </a:r>
            <a:r>
              <a:rPr lang="en-US" sz="4400" b="1" smtClean="0">
                <a:effectLst/>
              </a:rPr>
              <a:t>the destruction &amp; anger of the Greek hero Achilles.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elle03nov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9144000" cy="687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24400"/>
            <a:ext cx="8229600" cy="1905000"/>
          </a:xfrm>
          <a:solidFill>
            <a:schemeClr val="bg2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7200" smtClean="0">
                <a:solidFill>
                  <a:schemeClr val="hlink"/>
                </a:solidFill>
              </a:rPr>
              <a:t>Paris </a:t>
            </a:r>
            <a:br>
              <a:rPr lang="en-US" sz="7200" smtClean="0">
                <a:solidFill>
                  <a:schemeClr val="hlink"/>
                </a:solidFill>
              </a:rPr>
            </a:br>
            <a:r>
              <a:rPr lang="en-US" sz="7200" smtClean="0">
                <a:solidFill>
                  <a:schemeClr val="hlink"/>
                </a:solidFill>
              </a:rPr>
              <a:t>&amp; Helen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ianekruger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150" y="379413"/>
            <a:ext cx="6673850" cy="647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077200" cy="601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0600" smtClean="0"/>
              <a:t>Helen of Troy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6600" i="1" smtClean="0">
                <a:solidFill>
                  <a:srgbClr val="FFFF00"/>
                </a:solidFill>
              </a:rPr>
              <a:t>“The face that launched 1,000 ships”</a:t>
            </a:r>
            <a:r>
              <a:rPr lang="en-US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  <a:latin typeface="Tahoma" pitchFamily="34" charset="0"/>
              </a:rPr>
              <a:t>Homer – Fact or Fiction?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b="1" smtClean="0">
                <a:solidFill>
                  <a:srgbClr val="FF3300"/>
                </a:solidFill>
                <a:latin typeface="Tahoma" pitchFamily="34" charset="0"/>
              </a:rPr>
              <a:t>Arete: </a:t>
            </a:r>
            <a:r>
              <a:rPr lang="en-US" sz="4800" b="1" smtClean="0">
                <a:latin typeface="Tahoma" pitchFamily="34" charset="0"/>
              </a:rPr>
              <a:t>The Greek word for Excellence</a:t>
            </a:r>
            <a:endParaRPr lang="en-US" sz="4400" b="1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b="1" smtClean="0">
                <a:latin typeface="Tahoma" pitchFamily="34" charset="0"/>
              </a:rPr>
              <a:t>In Homer’s stories and poems they were focused around the hero’s search for Arete/Excellence.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b="1" smtClean="0">
                <a:latin typeface="Tahoma" pitchFamily="34" charset="0"/>
              </a:rPr>
              <a:t/>
            </a:r>
            <a:br>
              <a:rPr lang="en-US" sz="4400" b="1" smtClean="0">
                <a:latin typeface="Tahoma" pitchFamily="34" charset="0"/>
              </a:rPr>
            </a:br>
            <a:r>
              <a:rPr lang="en-US" sz="4400" smtClean="0">
                <a:latin typeface="Tahoma" pitchFamily="34" charset="0"/>
              </a:rPr>
              <a:t/>
            </a:r>
            <a:br>
              <a:rPr lang="en-US" sz="4400" smtClean="0">
                <a:latin typeface="Tahoma" pitchFamily="34" charset="0"/>
              </a:rPr>
            </a:br>
            <a:endParaRPr lang="en-US" sz="44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 mosaic?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5108" name="Picture 4" descr="taj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 descr="distort-taj-mos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6" descr="bush-mosaic-deaths-ir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4675" y="0"/>
            <a:ext cx="16068675" cy="163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h04_b copy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introdu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6507163" y="0"/>
            <a:ext cx="24320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http://www.design-site.net/artmosaic/images/sock%20puppet%20button%20mosaic%203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324225"/>
            <a:ext cx="3048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3" name="GWH_10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4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chemeClr val="hlink"/>
                </a:solidFill>
                <a:latin typeface="Tahoma" pitchFamily="34" charset="0"/>
              </a:rPr>
              <a:t>Homer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572000" cy="6019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hlink"/>
                </a:solidFill>
                <a:latin typeface="Tahoma" pitchFamily="34" charset="0"/>
              </a:rPr>
              <a:t>Epic poem</a:t>
            </a:r>
            <a:r>
              <a:rPr lang="en-US" sz="4000" dirty="0" smtClean="0">
                <a:latin typeface="Tahoma" pitchFamily="34" charset="0"/>
              </a:rPr>
              <a:t> – a long poem that tells the deeds of a great hero</a:t>
            </a:r>
            <a:br>
              <a:rPr lang="en-US" sz="4000" dirty="0" smtClean="0">
                <a:latin typeface="Tahoma" pitchFamily="34" charset="0"/>
              </a:rPr>
            </a:br>
            <a:endParaRPr lang="en-US" sz="4000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Tahoma" pitchFamily="34" charset="0"/>
              </a:rPr>
              <a:t>Examples: </a:t>
            </a:r>
            <a:r>
              <a:rPr lang="en-US" sz="4000" i="1" dirty="0" smtClean="0">
                <a:latin typeface="Tahoma" pitchFamily="34" charset="0"/>
              </a:rPr>
              <a:t>Iliad</a:t>
            </a:r>
            <a:r>
              <a:rPr lang="en-US" sz="4000" dirty="0" smtClean="0">
                <a:latin typeface="Tahoma" pitchFamily="34" charset="0"/>
              </a:rPr>
              <a:t> and the </a:t>
            </a:r>
            <a:r>
              <a:rPr lang="en-US" sz="4000" i="1" dirty="0" smtClean="0">
                <a:latin typeface="Tahoma" pitchFamily="34" charset="0"/>
              </a:rPr>
              <a:t>Odyssey</a:t>
            </a:r>
          </a:p>
          <a:p>
            <a:pPr eaLnBrk="1" hangingPunct="1">
              <a:defRPr/>
            </a:pPr>
            <a:endParaRPr lang="en-US" sz="4000" dirty="0" smtClean="0">
              <a:latin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“That’s me!  D’oh!”</a:t>
            </a:r>
            <a:endParaRPr lang="en-US" sz="2000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449513"/>
            <a:ext cx="2976562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i="1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5400" i="1" smtClean="0">
                <a:solidFill>
                  <a:schemeClr val="folHlink"/>
                </a:solidFill>
                <a:latin typeface="Tahoma" pitchFamily="34" charset="0"/>
              </a:rPr>
              <a:t>Illiad</a:t>
            </a:r>
            <a:r>
              <a:rPr lang="en-US" sz="5400" smtClean="0">
                <a:solidFill>
                  <a:schemeClr val="folHlink"/>
                </a:solidFill>
                <a:latin typeface="Tahoma" pitchFamily="34" charset="0"/>
              </a:rPr>
              <a:t> </a:t>
            </a:r>
            <a:r>
              <a:rPr lang="en-US" sz="5400" smtClean="0">
                <a:latin typeface="Tahoma" pitchFamily="34" charset="0"/>
              </a:rPr>
              <a:t>= Story of a war between the Greeks and Troy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400" smtClean="0">
                <a:latin typeface="Tahoma" pitchFamily="34" charset="0"/>
              </a:rPr>
              <a:t>The purpose of the war was to recover the most beautiful woman in the world:  Helen</a:t>
            </a:r>
            <a:br>
              <a:rPr lang="en-US" sz="5400" smtClean="0">
                <a:latin typeface="Tahoma" pitchFamily="34" charset="0"/>
              </a:rPr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95800" y="274638"/>
            <a:ext cx="4191000" cy="2392362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The real Homer</a:t>
            </a:r>
          </a:p>
        </p:txBody>
      </p:sp>
      <p:pic>
        <p:nvPicPr>
          <p:cNvPr id="133123" name="Picture 3" descr="p109-photo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>
            <a:fillRect/>
          </a:stretch>
        </p:blipFill>
        <p:spPr bwMode="invGray">
          <a:xfrm>
            <a:off x="0" y="0"/>
            <a:ext cx="48561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WH_10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5" name="ODYSSEUS_RETURNS_HOME.asf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VIDEO: Odysseus Returns Home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5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Video—John Green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Crash Course Odyssey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4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5060" name="Picture 4" descr="agamemn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0"/>
            <a:ext cx="5356225" cy="745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3858</TotalTime>
  <Words>173</Words>
  <Application>Microsoft Office PowerPoint</Application>
  <PresentationFormat>On-screen Show (4:3)</PresentationFormat>
  <Paragraphs>34</Paragraphs>
  <Slides>16</Slides>
  <Notes>9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Tahoma</vt:lpstr>
      <vt:lpstr>Wingdings</vt:lpstr>
      <vt:lpstr>Stream</vt:lpstr>
      <vt:lpstr>Greek Culture and Art</vt:lpstr>
      <vt:lpstr>What is a mosaic?</vt:lpstr>
      <vt:lpstr>PowerPoint Presentation</vt:lpstr>
      <vt:lpstr>Homer</vt:lpstr>
      <vt:lpstr>PowerPoint Presentation</vt:lpstr>
      <vt:lpstr>The real Homer</vt:lpstr>
      <vt:lpstr>VIDEO: Odysseus Returns Home</vt:lpstr>
      <vt:lpstr>Video—John Green </vt:lpstr>
      <vt:lpstr>PowerPoint Presentation</vt:lpstr>
      <vt:lpstr>PowerPoint Presentation</vt:lpstr>
      <vt:lpstr>PowerPoint Presentation</vt:lpstr>
      <vt:lpstr>The Movie Troy Based on The Illiad  Brad Pitt as Achilles </vt:lpstr>
      <vt:lpstr>PowerPoint Presentation</vt:lpstr>
      <vt:lpstr>Paris  &amp; Helen</vt:lpstr>
      <vt:lpstr>Helen of Troy  “The face that launched 1,000 ships” </vt:lpstr>
      <vt:lpstr>Homer – Fact or Fiction?</vt:lpstr>
    </vt:vector>
  </TitlesOfParts>
  <Company>JUNGLE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J. Duez</dc:creator>
  <cp:lastModifiedBy>Mary Noble</cp:lastModifiedBy>
  <cp:revision>42</cp:revision>
  <dcterms:created xsi:type="dcterms:W3CDTF">2004-08-30T02:37:02Z</dcterms:created>
  <dcterms:modified xsi:type="dcterms:W3CDTF">2015-11-09T16:06:22Z</dcterms:modified>
</cp:coreProperties>
</file>